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1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vertBarState="minimized">
    <p:restoredLeft sz="6385"/>
    <p:restoredTop sz="97623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5"/>
        <p:guide orient="horz" pos="2522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theme" Target="theme/theme1.xml"  /><Relationship Id="rId15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Title Slide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pPr lvl="0">
              <a:defRPr lang="en-US"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en-US"/>
            </a:pPr>
            <a:r>
              <a:rPr lang="en-US" altLang="en-US"/>
              <a:t>Click to edit Master subtitle style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en-US"/>
            </a:pPr>
            <a:fld id="{940A130E-E3B8-4EBE-931F-81B26B8448AA}" type="datetime1">
              <a:rPr lang="en-US" altLang="en-US"/>
              <a:pPr lvl="0">
                <a:defRPr lang="en-US"/>
              </a:pPr>
              <a:t>12/2/2015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en-US"/>
            </a:pPr>
            <a:r>
              <a:rPr lang="en-US" altLang="en-US"/>
              <a:t/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en-US"/>
            </a:pPr>
            <a:fld id="{800C6A38-4290-41DD-B95C-4155372FD4AF}" type="slidenum">
              <a:rPr lang="en-US" altLang="en-US"/>
              <a:pPr lvl="0">
                <a:defRPr lang="en-US"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Заголовок и объект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953836A-82A3-4C8B-9D31-CD724F3673ED}" type="datetime1">
              <a:rPr lang="en-US" altLang="en-US"/>
              <a:pPr lvl="0">
                <a:defRPr/>
              </a:pPr>
              <a:t>11/9/2020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en-US" altLang="en-US" smtClean="0"/>
              <a:t>Click the icon to add table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en-US" smtClean="0"/>
              <a:t>Click the icon to add picture</a:t>
            </a:r>
            <a:endParaRPr lang="en-US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altLang="en-US" smtClean="0"/>
              <a:t>Click to edit Master text styles</a:t>
            </a:r>
            <a:endParaRPr lang="en-US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In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en-US" altLang="en-US" smtClean="0"/>
              <a:t>Introduction</a:t>
            </a:r>
            <a:endParaRPr lang="en-US" altLang="en-US"/>
          </a:p>
          <a:p>
            <a:pPr lvl="0"/>
            <a:r>
              <a:rPr lang="en-US" altLang="en-US" smtClean="0"/>
              <a:t>Body 1</a:t>
            </a:r>
            <a:endParaRPr lang="en-US" altLang="en-US"/>
          </a:p>
          <a:p>
            <a:pPr lvl="0"/>
            <a:r>
              <a:rPr lang="en-US" altLang="en-US" smtClean="0"/>
              <a:t>Body 2</a:t>
            </a:r>
            <a:endParaRPr lang="en-US" altLang="en-US"/>
          </a:p>
          <a:p>
            <a:pPr lvl="0"/>
            <a:r>
              <a:rPr lang="en-US" altLang="en-US" smtClean="0"/>
              <a:t>Body 3</a:t>
            </a:r>
            <a:endParaRPr lang="en-US" altLang="en-US"/>
          </a:p>
          <a:p>
            <a:pPr lvl="0"/>
            <a:r>
              <a:rPr lang="en-US" altLang="en-US" smtClean="0"/>
              <a:t>Conclusion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en-US" altLang="en-US" smtClean="0"/>
              <a:pPr/>
              <a:t>2009-12-07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>
          <a:solidFill>
            <a:schemeClr val="tx2"/>
          </a:solidFill>
        </a:defRPr>
      </a:lvl2pPr>
      <a:lvl3pPr eaLnBrk="1" latinLnBrk="0" hangingPunct="1">
        <a:defRPr>
          <a:solidFill>
            <a:schemeClr val="tx2"/>
          </a:solidFill>
        </a:defRPr>
      </a:lvl3pPr>
      <a:lvl4pPr eaLnBrk="1" latinLnBrk="0" hangingPunct="1">
        <a:defRPr>
          <a:solidFill>
            <a:schemeClr val="tx2"/>
          </a:solidFill>
        </a:defRPr>
      </a:lvl4pPr>
      <a:lvl5pPr eaLnBrk="1" latinLnBrk="0" hangingPunct="1">
        <a:defRPr>
          <a:solidFill>
            <a:schemeClr val="tx2"/>
          </a:solidFill>
        </a:defRPr>
      </a:lvl5pPr>
      <a:lvl6pPr eaLnBrk="1" latinLnBrk="0" hangingPunct="1">
        <a:defRPr>
          <a:solidFill>
            <a:schemeClr val="tx2"/>
          </a:solidFill>
        </a:defRPr>
      </a:lvl6pPr>
      <a:lvl7pPr eaLnBrk="1" latinLnBrk="0" hangingPunct="1">
        <a:defRPr>
          <a:solidFill>
            <a:schemeClr val="tx2"/>
          </a:solidFill>
        </a:defRPr>
      </a:lvl7pPr>
      <a:lvl8pPr eaLnBrk="1" latinLnBrk="0" hangingPunct="1">
        <a:defRPr>
          <a:solidFill>
            <a:schemeClr val="tx2"/>
          </a:solidFill>
        </a:defRPr>
      </a:lvl8pPr>
      <a:lvl9pPr eaLnBrk="1" latinLnBrk="0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9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>
              <a:defRPr 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lang="en-US"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6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2063495" y="476631"/>
            <a:ext cx="8281035" cy="56495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1352831" y="920337"/>
            <a:ext cx="8919690" cy="5017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1681315" y="658356"/>
            <a:ext cx="9901082" cy="55069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4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2279523" y="82415"/>
            <a:ext cx="7344918" cy="6043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1099592" y="274637"/>
            <a:ext cx="10253065" cy="5851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2444705" y="1124712"/>
            <a:ext cx="7683799" cy="50014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1343405" y="1189848"/>
            <a:ext cx="9793224" cy="4936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331496" y="291305"/>
            <a:ext cx="10373079" cy="58348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732364" y="846138"/>
            <a:ext cx="10850032" cy="5280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Thinkfree Office">
  <a:themeElements>
    <a:clrScheme name="Thinkfree Office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Thinkfree Office">
      <a:majorFont>
        <a:latin typeface="HCR Dotum"/>
        <a:ea typeface=""/>
        <a:cs typeface="Times New Roman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HCR Dotum"/>
        <a:ea typeface=""/>
        <a:cs typeface="Times New Roman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inkfre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0</ep:Words>
  <ep:PresentationFormat>On-screen Show (4:3)</ep:PresentationFormat>
  <ep:Paragraphs>0</ep:Paragraphs>
  <ep:Slides>10</ep:Slides>
  <ep:Notes>0</ep:Notes>
  <ep:TotalTime>0</ep:TotalTime>
  <ep:HiddenSlides>0</ep:HiddenSlides>
  <ep:MMClips>0</ep:MMClips>
  <ep:HeadingPairs>
    <vt:vector size="4" baseType="variant">
      <vt:variant>
        <vt:lpstr>Тема</vt:lpstr>
      </vt:variant>
      <vt:variant>
        <vt:i4>1</vt:i4>
      </vt:variant>
      <vt:variant>
        <vt:lpstr>Заголовок слайда</vt:lpstr>
      </vt:variant>
      <vt:variant>
        <vt:i4>10</vt:i4>
      </vt:variant>
    </vt:vector>
  </ep:HeadingPairs>
  <ep:TitlesOfParts>
    <vt:vector size="11" baseType="lpstr">
      <vt:lpstr>Thinkfree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2015-12-02T08:37:17.936</dcterms:created>
  <cp:lastModifiedBy>Acer</cp:lastModifiedBy>
  <dcterms:modified xsi:type="dcterms:W3CDTF">2020-11-12T10:44:59.727</dcterms:modified>
  <cp:revision>9</cp:revision>
  <cp:version>0906.0100.01</cp:version>
</cp:coreProperties>
</file>